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4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1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909638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09638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8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8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8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35202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35202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3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9693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12976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036888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212976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36888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8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44563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47478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44763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64704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3949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64904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0963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7013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33C9F-4434-6446-8706-C419B4634159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BD18A-873E-7546-B880-B2993BE1CF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C0A2053D-5220-B157-6899-DB9086A6753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9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Medium" pitchFamily="2" charset="0"/>
          <a:ea typeface="+mj-ea"/>
          <a:cs typeface="Gotham Medium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0E08-9C58-104B-B1A6-DEF66D3157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BA576-A3BB-6042-A623-84E40246B6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386D"/>
      </a:dk1>
      <a:lt1>
        <a:srgbClr val="F5A90F"/>
      </a:lt1>
      <a:dk2>
        <a:srgbClr val="203043"/>
      </a:dk2>
      <a:lt2>
        <a:srgbClr val="FFFFFF"/>
      </a:lt2>
      <a:accent1>
        <a:srgbClr val="203043"/>
      </a:accent1>
      <a:accent2>
        <a:srgbClr val="284760"/>
      </a:accent2>
      <a:accent3>
        <a:srgbClr val="1E6983"/>
      </a:accent3>
      <a:accent4>
        <a:srgbClr val="518188"/>
      </a:accent4>
      <a:accent5>
        <a:srgbClr val="70A095"/>
      </a:accent5>
      <a:accent6>
        <a:srgbClr val="9EC799"/>
      </a:accent6>
      <a:hlink>
        <a:srgbClr val="00386D"/>
      </a:hlink>
      <a:folHlink>
        <a:srgbClr val="F5A90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soe-ppt-standard.potx" id="{E34B3F92-F88F-43EB-B274-B9247AEE43C1}" vid="{EA3B479F-8AF8-4CD9-82F4-F5AC38EDDF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ssoe-ppt-standard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Gotham Medium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Dieudonne</dc:creator>
  <cp:lastModifiedBy>Cynthia Dieudonne</cp:lastModifiedBy>
  <cp:revision>1</cp:revision>
  <dcterms:created xsi:type="dcterms:W3CDTF">2023-11-29T00:48:51Z</dcterms:created>
  <dcterms:modified xsi:type="dcterms:W3CDTF">2023-11-29T00:49:07Z</dcterms:modified>
</cp:coreProperties>
</file>