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6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0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09637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09637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5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3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4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5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9693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21297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03688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21297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3688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3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7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9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9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096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701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47709-03EF-CA49-B5E0-6A1899C37D88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45644-FF0E-614F-90F0-0019F0804A6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and white rectangle with white text&#10;&#10;Description automatically generated">
            <a:extLst>
              <a:ext uri="{FF2B5EF4-FFF2-40B4-BE49-F238E27FC236}">
                <a16:creationId xmlns:a16="http://schemas.microsoft.com/office/drawing/2014/main" id="{62A68CDD-B1E4-D5A4-0B16-E8D20CA634A6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Medium" pitchFamily="2" charset="0"/>
          <a:ea typeface="+mj-ea"/>
          <a:cs typeface="Gotham Medium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Medium" pitchFamily="2" charset="0"/>
          <a:ea typeface="+mn-ea"/>
          <a:cs typeface="Gotham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EC14E-FC73-7D4F-B2F8-07AB376B52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B19C9-03AA-9B47-A916-44E56AEE17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351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386D"/>
      </a:dk1>
      <a:lt1>
        <a:srgbClr val="F5A90F"/>
      </a:lt1>
      <a:dk2>
        <a:srgbClr val="203043"/>
      </a:dk2>
      <a:lt2>
        <a:srgbClr val="FFFFFF"/>
      </a:lt2>
      <a:accent1>
        <a:srgbClr val="203043"/>
      </a:accent1>
      <a:accent2>
        <a:srgbClr val="284760"/>
      </a:accent2>
      <a:accent3>
        <a:srgbClr val="1E6983"/>
      </a:accent3>
      <a:accent4>
        <a:srgbClr val="518188"/>
      </a:accent4>
      <a:accent5>
        <a:srgbClr val="70A095"/>
      </a:accent5>
      <a:accent6>
        <a:srgbClr val="9EC799"/>
      </a:accent6>
      <a:hlink>
        <a:srgbClr val="00386D"/>
      </a:hlink>
      <a:folHlink>
        <a:srgbClr val="F5A90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soe-ppt-widescreen.potx" id="{2A6AF4FD-F7C9-4D20-AED2-3811399B4AE8}" vid="{296EBEC8-66FD-4B1A-99C8-D3E9560A39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ssoe-ppt-widescreen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Gotham Medium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Dieudonne</dc:creator>
  <cp:lastModifiedBy>Cynthia Dieudonne</cp:lastModifiedBy>
  <cp:revision>1</cp:revision>
  <dcterms:created xsi:type="dcterms:W3CDTF">2023-11-29T00:50:29Z</dcterms:created>
  <dcterms:modified xsi:type="dcterms:W3CDTF">2023-11-29T00:50:40Z</dcterms:modified>
</cp:coreProperties>
</file>